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76" r:id="rId5"/>
    <p:sldId id="264" r:id="rId6"/>
    <p:sldId id="282" r:id="rId7"/>
    <p:sldId id="281" r:id="rId8"/>
    <p:sldId id="280" r:id="rId9"/>
    <p:sldId id="262" r:id="rId10"/>
    <p:sldId id="265" r:id="rId11"/>
    <p:sldId id="269" r:id="rId12"/>
    <p:sldId id="278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94660"/>
  </p:normalViewPr>
  <p:slideViewPr>
    <p:cSldViewPr snapToGrid="0">
      <p:cViewPr varScale="1">
        <p:scale>
          <a:sx n="48" d="100"/>
          <a:sy n="48" d="100"/>
        </p:scale>
        <p:origin x="7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00142-A8A4-4986-ACA3-5B34693C5658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DACD0-B245-468E-987B-01EDCAB0B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2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470B9E8-F296-4076-962B-1B8528D8C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920E9DB-08C6-4E91-A6F8-9D1ECC2B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87A392-8D13-4963-B1D6-106579B1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07BF0E-B6CC-4981-BF5F-339B894B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AF1248-D726-4758-9EE4-3C84BF57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3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B75A959-10C0-4B4A-9E4C-DA1CC989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FBDA73-0F2A-4314-9475-3F4628F4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82A514-64A4-4D17-AF45-A73D24D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D1E74F-6F38-459C-AE76-E6E5F100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88552E6-D237-48F0-B6E7-51E2FC65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10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DA3455B-CCDA-4D5D-8095-C068FA541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EA18479-B9B6-4D5D-B0B7-29FCC3677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967EBF-6ADE-4C62-8EC6-293DC995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CE1C30-B851-438A-BC84-82B0A0C2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F74F23F-28D9-4E5F-A36A-4E50E3F7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9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94ED8A3-EAC3-4206-A94B-4D711AF7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1F4699-CF75-4792-B00E-81359457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325EFD4-BBD7-4D71-9AE1-45AC946D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20002B5-7B8C-45A4-A8C1-2218E8FB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0C6F471-0AD7-4EFA-8E79-1DFE909A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A2DF68A-5FFA-49EE-8415-284C43E6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B9FD20-FF99-4B01-A3A2-019AC96FB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174277A-72BA-4948-B6A4-78E5C19D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7D3D3C4-43B4-40DD-9A3F-8DC883C5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EC7BAC-44D0-4093-8954-A873911C7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60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67AB42-1A2C-4381-8BD8-3A68FF69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A400F1-8E1E-428E-8B20-F32772191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80AEE74-3385-4778-8FAF-0D9EC4A6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43E0F01-CB40-4981-9883-B9DF4F84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CC2F9AE-B5E6-41AA-B388-9475B29A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F9B13-B52E-4864-AE58-0B33EC41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9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582259-E66D-46D0-9A65-817FC5B5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69CB0F-88FA-4AE2-99ED-6AAC9448D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6AE507E-F66B-4BAD-8369-7F33835B9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CA46A59-AD9C-46E0-B56B-9D321D2C4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E67CBD9-FA2B-470D-A7B8-3F20199D4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FEEE973-0A23-4A0A-BF91-B8E7F4AC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00B43EB-388E-46E0-9BBE-51F3F56E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0A987E2-F5CC-4330-9379-7CA8939A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24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47BB290-5308-4392-A316-BA0E73E2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CEFA0A5-B01D-4FAE-A670-E2637B5C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21E9D0-275E-4FEB-9E42-2590235A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3063114-F55E-4B48-ADB8-B3648045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15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56392B7-6085-43CD-A6B4-22121650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EE766F7-61CF-460A-B202-A40D05F5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9041F1D-B418-4773-B6B9-B758FE21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9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47EC9F9-351D-4E97-8516-EFF46FCE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309FAE-0B53-4CB4-BA5C-DB5D18A78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73E1475-1FAB-430F-A02B-578C5C723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D09EED9-34A2-4E0A-99B0-3A143C06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8B31176-D1AA-437E-88C5-93F40DD9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4783B3D-6A18-4006-B2A2-E449CC80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64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4D4897-ED69-4F4A-90A7-E3981CB7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E797CCB-62ED-4D82-B02F-5E631737D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0D92BC-BBAA-4153-A887-7401615D3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2F7549E-0D54-4C76-9EEA-42DADE9F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80E3001-4ECB-415E-AA8C-65834F03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232D26-03F2-4FDF-A911-60F6D4F4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61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4B537A3-C651-46C8-BB9F-21EDB8F0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21D05D0-1D1F-4F3A-81C6-780DF71EA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601B628-647F-4E21-99C0-AF2BD3707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EB615-8505-4850-8F2D-DDA58E767753}" type="datetimeFigureOut">
              <a:rPr lang="en-GB" smtClean="0"/>
              <a:t>27/12/2018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CAFB894-A92B-478F-97F6-47B3EEE3F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3F9AFF-2275-46E7-BF2C-BDE4B831E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61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0484DDC-7BBE-4A92-AA58-CAC5A787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2" descr="https://lh5.googleusercontent.com/YzR2oevrwhcz85nqXx9ncoHB2SEwMBXqlY8Xp1l2VSs8cuq5X2HewkE7hsMvsxTAkFeJpNm2xSWW2tLtfXxuDWn0R1B5pd2KpqjGszQ77HShLpwLE5LQ39RDjGpc9K_h-CEMw1EpO_M">
            <a:extLst>
              <a:ext uri="{FF2B5EF4-FFF2-40B4-BE49-F238E27FC236}">
                <a16:creationId xmlns:a16="http://schemas.microsoft.com/office/drawing/2014/main" id="{1D9169A1-9F86-4EB0-BFE5-32BA4ACD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93" y="368481"/>
            <a:ext cx="6796418" cy="372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F42A23C6-A59C-4CDD-A51C-B5BB15CC763E}"/>
              </a:ext>
            </a:extLst>
          </p:cNvPr>
          <p:cNvSpPr/>
          <p:nvPr/>
        </p:nvSpPr>
        <p:spPr>
          <a:xfrm>
            <a:off x="2223102" y="3727997"/>
            <a:ext cx="7315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5867"/>
            </a:pPr>
            <a:r>
              <a:rPr lang="tr-TR" sz="6000" b="1" dirty="0">
                <a:ea typeface="Calibri"/>
                <a:cs typeface="Calibri"/>
                <a:sym typeface="Calibri"/>
              </a:rPr>
              <a:t>CONCEPTIAL DESIGN </a:t>
            </a:r>
            <a:br>
              <a:rPr lang="tr-TR" sz="6000" b="1" dirty="0">
                <a:ea typeface="Calibri"/>
                <a:cs typeface="Calibri"/>
                <a:sym typeface="Calibri"/>
              </a:rPr>
            </a:br>
            <a:r>
              <a:rPr lang="tr-TR" sz="6000" b="1" dirty="0">
                <a:ea typeface="Calibri"/>
                <a:cs typeface="Calibri"/>
                <a:sym typeface="Calibri"/>
              </a:rPr>
              <a:t>PRESENTATION</a:t>
            </a:r>
            <a:endParaRPr lang="tr-TR" sz="6000" dirty="0"/>
          </a:p>
        </p:txBody>
      </p:sp>
    </p:spTree>
    <p:extLst>
      <p:ext uri="{BB962C8B-B14F-4D97-AF65-F5344CB8AC3E}">
        <p14:creationId xmlns:p14="http://schemas.microsoft.com/office/powerpoint/2010/main" val="118982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B7074CC-7D15-484D-AC5C-7ADC8A7F2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254834"/>
            <a:ext cx="7376160" cy="597469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20" y="76320"/>
            <a:ext cx="9949117" cy="1676603"/>
          </a:xfrm>
        </p:spPr>
        <p:txBody>
          <a:bodyPr>
            <a:normAutofit/>
          </a:bodyPr>
          <a:lstStyle/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8" name="Picture 4" descr="hockey icon ile ilgili gÃ¶rsel sonucu">
            <a:extLst>
              <a:ext uri="{FF2B5EF4-FFF2-40B4-BE49-F238E27FC236}">
                <a16:creationId xmlns:a16="http://schemas.microsoft.com/office/drawing/2014/main" id="{67A3A033-34D4-4BF5-8671-FB4450C3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17" y="1752923"/>
            <a:ext cx="3679461" cy="37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occer goal icon ile ilgili gÃ¶rsel sonucu">
            <a:extLst>
              <a:ext uri="{FF2B5EF4-FFF2-40B4-BE49-F238E27FC236}">
                <a16:creationId xmlns:a16="http://schemas.microsoft.com/office/drawing/2014/main" id="{013A6C81-09E3-41AA-82B2-2639DC426D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31" y="367019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0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8585012" cy="914721"/>
          </a:xfrm>
        </p:spPr>
        <p:txBody>
          <a:bodyPr>
            <a:normAutofit/>
          </a:bodyPr>
          <a:lstStyle/>
          <a:p>
            <a:r>
              <a:rPr lang="en-US" dirty="0"/>
              <a:t>Spring Mechanics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447070" cy="4557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en-GB" dirty="0"/>
              <a:t>on stored mechanical energy in a spring</a:t>
            </a:r>
            <a:endParaRPr lang="tr-TR" dirty="0"/>
          </a:p>
          <a:p>
            <a:r>
              <a:rPr lang="tr-TR" dirty="0"/>
              <a:t>Advantage:</a:t>
            </a:r>
          </a:p>
          <a:p>
            <a:pPr lvl="1"/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Consumption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Slow</a:t>
            </a:r>
            <a:r>
              <a:rPr lang="tr-TR" dirty="0"/>
              <a:t> </a:t>
            </a:r>
            <a:r>
              <a:rPr lang="en-GB" dirty="0"/>
              <a:t>reload</a:t>
            </a:r>
            <a:endParaRPr lang="en-US" dirty="0"/>
          </a:p>
        </p:txBody>
      </p:sp>
      <p:pic>
        <p:nvPicPr>
          <p:cNvPr id="7" name="İçerik Yer Tutucusu 4" descr="kişi, iç mekan, oturma içeren bir resim&#10;&#10;Açıklama otomatik olarak oluşturuldu">
            <a:extLst>
              <a:ext uri="{FF2B5EF4-FFF2-40B4-BE49-F238E27FC236}">
                <a16:creationId xmlns:a16="http://schemas.microsoft.com/office/drawing/2014/main" id="{02C437B3-C100-4C93-BD8C-F35A8C08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29266"/>
            <a:ext cx="4229100" cy="2381250"/>
          </a:xfrm>
          <a:prstGeom prst="rect">
            <a:avLst/>
          </a:prstGeom>
        </p:spPr>
      </p:pic>
      <p:pic>
        <p:nvPicPr>
          <p:cNvPr id="5" name="Resim 4" descr="iç mekan, kişi içeren bir resim&#10;&#10;Açıklama otomatik olarak oluşturuldu">
            <a:extLst>
              <a:ext uri="{FF2B5EF4-FFF2-40B4-BE49-F238E27FC236}">
                <a16:creationId xmlns:a16="http://schemas.microsoft.com/office/drawing/2014/main" id="{32557627-DCEF-4984-A4AE-871FFC101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914721"/>
          </a:xfrm>
        </p:spPr>
        <p:txBody>
          <a:bodyPr>
            <a:normAutofit/>
          </a:bodyPr>
          <a:lstStyle/>
          <a:p>
            <a:r>
              <a:rPr lang="en-US" dirty="0"/>
              <a:t>Solenoids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9" name="Resim 8" descr="iç mekan, tablo içeren bir resim&#10;&#10;Açıklama otomatik olarak oluşturuldu">
            <a:extLst>
              <a:ext uri="{FF2B5EF4-FFF2-40B4-BE49-F238E27FC236}">
                <a16:creationId xmlns:a16="http://schemas.microsoft.com/office/drawing/2014/main" id="{153D029D-4C08-4C8A-8FF5-B02DA5BAA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09562"/>
            <a:ext cx="4229100" cy="2381250"/>
          </a:xfrm>
          <a:prstGeom prst="rect">
            <a:avLst/>
          </a:prstGeom>
        </p:spPr>
      </p:pic>
      <p:pic>
        <p:nvPicPr>
          <p:cNvPr id="12" name="Resim 11" descr="iç mekan, duvar, tutma içeren bir resim&#10;&#10;Açıklama otomatik olarak oluşturuldu">
            <a:extLst>
              <a:ext uri="{FF2B5EF4-FFF2-40B4-BE49-F238E27FC236}">
                <a16:creationId xmlns:a16="http://schemas.microsoft.com/office/drawing/2014/main" id="{7A9743A8-ECA1-407E-BA79-57A3B3A36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127029" cy="45570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creating</a:t>
            </a:r>
            <a:r>
              <a:rPr lang="tr-TR" dirty="0"/>
              <a:t> a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en-GB" dirty="0"/>
              <a:t>sending a current t</a:t>
            </a:r>
            <a:r>
              <a:rPr lang="tr-TR" dirty="0"/>
              <a:t>h</a:t>
            </a:r>
            <a:r>
              <a:rPr lang="en-GB" dirty="0"/>
              <a:t>rough a turn of wire </a:t>
            </a:r>
            <a:endParaRPr lang="tr-TR" dirty="0"/>
          </a:p>
          <a:p>
            <a:r>
              <a:rPr lang="tr-TR" dirty="0" err="1"/>
              <a:t>Advantages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/>
              <a:t>Small </a:t>
            </a:r>
            <a:r>
              <a:rPr lang="en-US" dirty="0"/>
              <a:t>and lightweight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Disadvantages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Operates</a:t>
            </a:r>
            <a:r>
              <a:rPr lang="tr-TR" dirty="0"/>
              <a:t> </a:t>
            </a:r>
            <a:r>
              <a:rPr lang="en-US" dirty="0"/>
              <a:t>at a high voltage and current,</a:t>
            </a:r>
            <a:endParaRPr lang="tr-TR" dirty="0"/>
          </a:p>
          <a:p>
            <a:pPr lvl="1"/>
            <a:r>
              <a:rPr lang="tr-TR" dirty="0"/>
              <a:t>U</a:t>
            </a:r>
            <a:r>
              <a:rPr lang="en-GB" dirty="0" err="1"/>
              <a:t>ses</a:t>
            </a:r>
            <a:r>
              <a:rPr lang="en-GB" dirty="0"/>
              <a:t> a lot of power</a:t>
            </a:r>
            <a:endParaRPr lang="tr-TR" dirty="0"/>
          </a:p>
          <a:p>
            <a:pPr lvl="1"/>
            <a:r>
              <a:rPr lang="en-GB" dirty="0"/>
              <a:t>Due to internal resistance, heat is generated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2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  CANER POTUR	</a:t>
            </a:r>
            <a:br>
              <a:rPr lang="tr-TR" b="1" dirty="0"/>
            </a:br>
            <a:r>
              <a:rPr lang="tr-TR" b="1" dirty="0"/>
              <a:t>CTO</a:t>
            </a:r>
            <a:endParaRPr lang="en-GB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3" name="İçerik Yer Tutucusu 12" descr="açık hava, gök, kişi, çayır içeren bir resim&#10;&#10;Açıklama otomatik olarak oluşturuldu">
            <a:extLst>
              <a:ext uri="{FF2B5EF4-FFF2-40B4-BE49-F238E27FC236}">
                <a16:creationId xmlns:a16="http://schemas.microsoft.com/office/drawing/2014/main" id="{49A4A624-65D8-4D5A-9921-5B8A91C21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20" y="2087217"/>
            <a:ext cx="3006160" cy="3156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980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Motor Drive </a:t>
            </a:r>
            <a:r>
              <a:rPr lang="tr-TR" dirty="0" err="1"/>
              <a:t>System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4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0920" cy="1122833"/>
          </a:xfrm>
        </p:spPr>
        <p:txBody>
          <a:bodyPr/>
          <a:lstStyle/>
          <a:p>
            <a:r>
              <a:rPr lang="tr-TR" b="1" dirty="0"/>
              <a:t>Motor Drive </a:t>
            </a:r>
            <a:r>
              <a:rPr lang="tr-TR" b="1" dirty="0" err="1"/>
              <a:t>System</a:t>
            </a:r>
            <a:r>
              <a:rPr lang="tr-TR" b="1" dirty="0"/>
              <a:t>: </a:t>
            </a:r>
            <a:r>
              <a:rPr lang="en-US" b="1" dirty="0"/>
              <a:t>Differential Drive</a:t>
            </a:r>
            <a:endParaRPr lang="en-GB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15F32AD-3DAC-4BA9-A6D1-850EA59B1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71" y="1183612"/>
            <a:ext cx="2855515" cy="2595183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709DC1D-740F-44BC-A6C5-4EBAC579C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654" y="4026924"/>
            <a:ext cx="2190750" cy="13716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3DC3E17-F328-4C06-92FF-259B544E6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730" y="1333482"/>
            <a:ext cx="2428875" cy="17430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665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DC motors 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89446E80-A570-4B2A-9A1D-D57EC1B70A0D}"/>
              </a:ext>
            </a:extLst>
          </p:cNvPr>
          <p:cNvSpPr/>
          <p:nvPr/>
        </p:nvSpPr>
        <p:spPr>
          <a:xfrm>
            <a:off x="8429043" y="3059668"/>
            <a:ext cx="1338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wheels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043333" y="5293392"/>
            <a:ext cx="1954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</a:t>
            </a:r>
            <a:r>
              <a:rPr lang="tr-TR" dirty="0"/>
              <a:t> </a:t>
            </a:r>
            <a:r>
              <a:rPr lang="tr-TR" dirty="0" err="1"/>
              <a:t>caster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1" y="3404220"/>
            <a:ext cx="1313493" cy="109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9A91500B-3E84-41C0-93D5-10691CCFB9EA}"/>
              </a:ext>
            </a:extLst>
          </p:cNvPr>
          <p:cNvCxnSpPr>
            <a:cxnSpLocks/>
          </p:cNvCxnSpPr>
          <p:nvPr/>
        </p:nvCxnSpPr>
        <p:spPr>
          <a:xfrm>
            <a:off x="6790544" y="2481203"/>
            <a:ext cx="11911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759815" y="3404220"/>
            <a:ext cx="2726" cy="57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/>
          <p:nvPr/>
        </p:nvCxnSpPr>
        <p:spPr>
          <a:xfrm>
            <a:off x="6479759" y="3244334"/>
            <a:ext cx="1824792" cy="107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44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7908996-65D9-4C9C-89CD-C5F071314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r="2510" b="1"/>
          <a:stretch/>
        </p:blipFill>
        <p:spPr>
          <a:xfrm>
            <a:off x="1169233" y="354335"/>
            <a:ext cx="9478780" cy="5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53357AC3-30AF-49FD-86A9-CF202C34D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73" y="6610"/>
            <a:ext cx="3882454" cy="6851390"/>
          </a:xfrm>
        </p:spPr>
      </p:pic>
    </p:spTree>
    <p:extLst>
      <p:ext uri="{BB962C8B-B14F-4D97-AF65-F5344CB8AC3E}">
        <p14:creationId xmlns:p14="http://schemas.microsoft.com/office/powerpoint/2010/main" val="397265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A917833-5083-48F2-A218-EE250A39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98966" y="3216730"/>
            <a:ext cx="1275840" cy="1159524"/>
          </a:xfrm>
          <a:prstGeom prst="rect">
            <a:avLst/>
          </a:prstGeom>
        </p:spPr>
      </p:pic>
      <p:pic>
        <p:nvPicPr>
          <p:cNvPr id="13" name="Picture 2" descr="soccer goal icon ile ilgili gÃ¶rsel sonucu">
            <a:extLst>
              <a:ext uri="{FF2B5EF4-FFF2-40B4-BE49-F238E27FC236}">
                <a16:creationId xmlns:a16="http://schemas.microsoft.com/office/drawing/2014/main" id="{0D21AB69-CFAB-4935-929B-6DBB60D6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76" y="1098911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occer goal icon ile ilgili gÃ¶rsel sonucu">
            <a:extLst>
              <a:ext uri="{FF2B5EF4-FFF2-40B4-BE49-F238E27FC236}">
                <a16:creationId xmlns:a16="http://schemas.microsoft.com/office/drawing/2014/main" id="{C6CCF62F-CBDC-4C61-959A-F6441927B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047" y="1066736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77A76702-D9C4-4188-B7E2-6BD2444D4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8726" y="3195920"/>
            <a:ext cx="1574398" cy="1430863"/>
          </a:xfrm>
          <a:prstGeom prst="rect">
            <a:avLst/>
          </a:prstGeom>
        </p:spPr>
      </p:pic>
      <p:sp>
        <p:nvSpPr>
          <p:cNvPr id="6" name="Yamuk 5">
            <a:extLst>
              <a:ext uri="{FF2B5EF4-FFF2-40B4-BE49-F238E27FC236}">
                <a16:creationId xmlns:a16="http://schemas.microsoft.com/office/drawing/2014/main" id="{80FCBC40-246B-4223-BFC2-FBC0EB0DAD2D}"/>
              </a:ext>
            </a:extLst>
          </p:cNvPr>
          <p:cNvSpPr/>
          <p:nvPr/>
        </p:nvSpPr>
        <p:spPr>
          <a:xfrm rot="5400000">
            <a:off x="6633988" y="2958363"/>
            <a:ext cx="2128163" cy="1796558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Yamuk 10">
            <a:extLst>
              <a:ext uri="{FF2B5EF4-FFF2-40B4-BE49-F238E27FC236}">
                <a16:creationId xmlns:a16="http://schemas.microsoft.com/office/drawing/2014/main" id="{8ADADECC-8704-43A5-9D7E-7DDCE6A57A98}"/>
              </a:ext>
            </a:extLst>
          </p:cNvPr>
          <p:cNvSpPr/>
          <p:nvPr/>
        </p:nvSpPr>
        <p:spPr>
          <a:xfrm>
            <a:off x="2538284" y="4495710"/>
            <a:ext cx="1796557" cy="1295554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6AB3DA2-6C22-484E-B4CD-C5A23D0BB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15" name="Unvan 1">
            <a:extLst>
              <a:ext uri="{FF2B5EF4-FFF2-40B4-BE49-F238E27FC236}">
                <a16:creationId xmlns:a16="http://schemas.microsoft.com/office/drawing/2014/main" id="{D2982E46-F8F5-4EBB-86CF-3D8964E7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b="1" dirty="0" err="1"/>
              <a:t>Defence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49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F254C3A-0253-48D0-B3AD-1D08F69F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036" y="3608751"/>
            <a:ext cx="2057400" cy="2009775"/>
          </a:xfrm>
          <a:prstGeom prst="rect">
            <a:avLst/>
          </a:prstGeom>
        </p:spPr>
      </p:pic>
      <p:pic>
        <p:nvPicPr>
          <p:cNvPr id="22" name="İçerik Yer Tutucusu 6" descr="gök, iç mekan içeren bir resim&#10;&#10;Açıklama otomatik olarak oluşturuldu">
            <a:extLst>
              <a:ext uri="{FF2B5EF4-FFF2-40B4-BE49-F238E27FC236}">
                <a16:creationId xmlns:a16="http://schemas.microsoft.com/office/drawing/2014/main" id="{B2DFDE47-A4A5-4796-9162-0460D38B9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80" y="1224478"/>
            <a:ext cx="2498604" cy="2484749"/>
          </a:xfr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Alternate</a:t>
            </a:r>
            <a:r>
              <a:rPr lang="tr-TR" b="1" dirty="0"/>
              <a:t> Solution: </a:t>
            </a:r>
            <a:r>
              <a:rPr lang="en-US" b="1" dirty="0"/>
              <a:t>Holonomic Control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39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</a:t>
            </a:r>
            <a:r>
              <a:rPr lang="en-GB" dirty="0"/>
              <a:t> DC motors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165263" y="5519545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 </a:t>
            </a:r>
            <a:r>
              <a:rPr lang="tr-TR" dirty="0" err="1"/>
              <a:t>Omni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2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2" y="3219554"/>
            <a:ext cx="1384625" cy="127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762541" y="3480040"/>
            <a:ext cx="23048" cy="4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>
            <a:cxnSpLocks/>
          </p:cNvCxnSpPr>
          <p:nvPr/>
        </p:nvCxnSpPr>
        <p:spPr>
          <a:xfrm>
            <a:off x="6588918" y="2959556"/>
            <a:ext cx="1576345" cy="113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177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8" name="Resim 7" descr="gök, duvar, farklı içeren bir resim&#10;&#10;Açıklama otomatik olarak oluşturuldu">
            <a:extLst>
              <a:ext uri="{FF2B5EF4-FFF2-40B4-BE49-F238E27FC236}">
                <a16:creationId xmlns:a16="http://schemas.microsoft.com/office/drawing/2014/main" id="{4D950666-FCF5-47F2-9452-6914A20A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2" y="35767"/>
            <a:ext cx="11982138" cy="60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6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121</Words>
  <Application>Microsoft Office PowerPoint</Application>
  <PresentationFormat>Geniş ekran</PresentationFormat>
  <Paragraphs>36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Teması</vt:lpstr>
      <vt:lpstr>PowerPoint Sunusu</vt:lpstr>
      <vt:lpstr>  CANER POTUR  CTO</vt:lpstr>
      <vt:lpstr>PowerPoint Sunusu</vt:lpstr>
      <vt:lpstr>Motor Drive System: Differential Drive</vt:lpstr>
      <vt:lpstr>PowerPoint Sunusu</vt:lpstr>
      <vt:lpstr>PowerPoint Sunusu</vt:lpstr>
      <vt:lpstr>Defence</vt:lpstr>
      <vt:lpstr>Alternate Solution: Holonomic Control</vt:lpstr>
      <vt:lpstr>PowerPoint Sunusu</vt:lpstr>
      <vt:lpstr>PowerPoint Sunusu</vt:lpstr>
      <vt:lpstr>Shooting Systems</vt:lpstr>
      <vt:lpstr>Spring Mechanics</vt:lpstr>
      <vt:lpstr>Solenoids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Caner Potur</dc:creator>
  <cp:lastModifiedBy>Caner Potur</cp:lastModifiedBy>
  <cp:revision>6</cp:revision>
  <dcterms:created xsi:type="dcterms:W3CDTF">2018-12-27T20:34:03Z</dcterms:created>
  <dcterms:modified xsi:type="dcterms:W3CDTF">2018-12-27T21:46:22Z</dcterms:modified>
</cp:coreProperties>
</file>